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8E3E33-A4F0-473D-A505-7CE744BAC4E1}" v="1" dt="2026-10-08T15:09:40.993"/>
    <p1510:client id="{8E251B2E-F156-4B00-852F-2B541666558A}" v="12" dt="2026-10-08T08:12:34.076"/>
    <p1510:client id="{CA8B5BEF-3777-4628-8D50-2641B2352645}" v="16" dt="2026-10-08T13:26:47.7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ona Ellison" userId="f494d040-1d93-4ef8-90d3-ff983f129d1e" providerId="ADAL" clId="{2A9BD270-4DCA-49E5-A3E2-5D70AE2E9C41}"/>
    <pc:docChg chg="custSel addSld delSld modSld sldOrd modNotesMaster">
      <pc:chgData name="Fiona Ellison" userId="f494d040-1d93-4ef8-90d3-ff983f129d1e" providerId="ADAL" clId="{2A9BD270-4DCA-49E5-A3E2-5D70AE2E9C41}" dt="2026-10-08T15:09:43.292" v="1667" actId="20577"/>
      <pc:docMkLst>
        <pc:docMk/>
      </pc:docMkLst>
      <pc:sldChg chg="addSp delSp modSp mod">
        <pc:chgData name="Fiona Ellison" userId="f494d040-1d93-4ef8-90d3-ff983f129d1e" providerId="ADAL" clId="{2A9BD270-4DCA-49E5-A3E2-5D70AE2E9C41}" dt="2026-10-08T15:06:44.734" v="1611" actId="1076"/>
        <pc:sldMkLst>
          <pc:docMk/>
          <pc:sldMk cId="0" sldId="256"/>
        </pc:sldMkLst>
        <pc:spChg chg="del mod">
          <ac:chgData name="Fiona Ellison" userId="f494d040-1d93-4ef8-90d3-ff983f129d1e" providerId="ADAL" clId="{2A9BD270-4DCA-49E5-A3E2-5D70AE2E9C41}" dt="2026-10-08T13:15:49.297" v="875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Fiona Ellison" userId="f494d040-1d93-4ef8-90d3-ff983f129d1e" providerId="ADAL" clId="{2A9BD270-4DCA-49E5-A3E2-5D70AE2E9C41}" dt="2026-10-08T13:17:08.463" v="881" actId="1076"/>
          <ac:spMkLst>
            <pc:docMk/>
            <pc:sldMk cId="0" sldId="256"/>
            <ac:spMk id="3" creationId="{00000000-0000-0000-0000-000000000000}"/>
          </ac:spMkLst>
        </pc:spChg>
        <pc:spChg chg="del mod">
          <ac:chgData name="Fiona Ellison" userId="f494d040-1d93-4ef8-90d3-ff983f129d1e" providerId="ADAL" clId="{2A9BD270-4DCA-49E5-A3E2-5D70AE2E9C41}" dt="2026-10-08T08:08:23.438" v="23" actId="478"/>
          <ac:spMkLst>
            <pc:docMk/>
            <pc:sldMk cId="0" sldId="256"/>
            <ac:spMk id="4" creationId="{00000000-0000-0000-0000-000000000000}"/>
          </ac:spMkLst>
        </pc:spChg>
        <pc:spChg chg="del">
          <ac:chgData name="Fiona Ellison" userId="f494d040-1d93-4ef8-90d3-ff983f129d1e" providerId="ADAL" clId="{2A9BD270-4DCA-49E5-A3E2-5D70AE2E9C41}" dt="2026-10-08T13:16:58.532" v="878" actId="478"/>
          <ac:spMkLst>
            <pc:docMk/>
            <pc:sldMk cId="0" sldId="256"/>
            <ac:spMk id="5" creationId="{00000000-0000-0000-0000-000000000000}"/>
          </ac:spMkLst>
        </pc:spChg>
        <pc:picChg chg="add mod">
          <ac:chgData name="Fiona Ellison" userId="f494d040-1d93-4ef8-90d3-ff983f129d1e" providerId="ADAL" clId="{2A9BD270-4DCA-49E5-A3E2-5D70AE2E9C41}" dt="2026-10-08T15:06:44.734" v="1611" actId="1076"/>
          <ac:picMkLst>
            <pc:docMk/>
            <pc:sldMk cId="0" sldId="256"/>
            <ac:picMk id="4" creationId="{E29B93AB-B2AD-CC22-77BE-BB434D5586B6}"/>
          </ac:picMkLst>
        </pc:picChg>
        <pc:picChg chg="add del mod">
          <ac:chgData name="Fiona Ellison" userId="f494d040-1d93-4ef8-90d3-ff983f129d1e" providerId="ADAL" clId="{2A9BD270-4DCA-49E5-A3E2-5D70AE2E9C41}" dt="2026-10-08T15:06:38.776" v="1608" actId="478"/>
          <ac:picMkLst>
            <pc:docMk/>
            <pc:sldMk cId="0" sldId="256"/>
            <ac:picMk id="6" creationId="{6A2EDDE7-5E6C-A113-20A8-94C80D5BA97E}"/>
          </ac:picMkLst>
        </pc:picChg>
      </pc:sldChg>
      <pc:sldChg chg="addSp delSp modSp mod">
        <pc:chgData name="Fiona Ellison" userId="f494d040-1d93-4ef8-90d3-ff983f129d1e" providerId="ADAL" clId="{2A9BD270-4DCA-49E5-A3E2-5D70AE2E9C41}" dt="2026-10-08T15:06:59.570" v="1615" actId="1076"/>
        <pc:sldMkLst>
          <pc:docMk/>
          <pc:sldMk cId="0" sldId="257"/>
        </pc:sldMkLst>
        <pc:spChg chg="mod">
          <ac:chgData name="Fiona Ellison" userId="f494d040-1d93-4ef8-90d3-ff983f129d1e" providerId="ADAL" clId="{2A9BD270-4DCA-49E5-A3E2-5D70AE2E9C41}" dt="2026-10-08T13:32:37.779" v="1587" actId="1076"/>
          <ac:spMkLst>
            <pc:docMk/>
            <pc:sldMk cId="0" sldId="257"/>
            <ac:spMk id="3" creationId="{00000000-0000-0000-0000-000000000000}"/>
          </ac:spMkLst>
        </pc:spChg>
        <pc:spChg chg="del">
          <ac:chgData name="Fiona Ellison" userId="f494d040-1d93-4ef8-90d3-ff983f129d1e" providerId="ADAL" clId="{2A9BD270-4DCA-49E5-A3E2-5D70AE2E9C41}" dt="2026-10-08T08:08:44.550" v="24" actId="478"/>
          <ac:spMkLst>
            <pc:docMk/>
            <pc:sldMk cId="0" sldId="257"/>
            <ac:spMk id="4" creationId="{00000000-0000-0000-0000-000000000000}"/>
          </ac:spMkLst>
        </pc:spChg>
        <pc:picChg chg="add del mod">
          <ac:chgData name="Fiona Ellison" userId="f494d040-1d93-4ef8-90d3-ff983f129d1e" providerId="ADAL" clId="{2A9BD270-4DCA-49E5-A3E2-5D70AE2E9C41}" dt="2026-10-08T15:06:52.649" v="1613" actId="478"/>
          <ac:picMkLst>
            <pc:docMk/>
            <pc:sldMk cId="0" sldId="257"/>
            <ac:picMk id="5" creationId="{7E254CE0-6DCF-5A1C-3830-CC3A3FFD0F15}"/>
          </ac:picMkLst>
        </pc:picChg>
        <pc:picChg chg="add mod">
          <ac:chgData name="Fiona Ellison" userId="f494d040-1d93-4ef8-90d3-ff983f129d1e" providerId="ADAL" clId="{2A9BD270-4DCA-49E5-A3E2-5D70AE2E9C41}" dt="2026-10-08T15:06:59.570" v="1615" actId="1076"/>
          <ac:picMkLst>
            <pc:docMk/>
            <pc:sldMk cId="0" sldId="257"/>
            <ac:picMk id="6" creationId="{7AF1F82C-2574-E7FA-927D-FB6D0C3D955A}"/>
          </ac:picMkLst>
        </pc:picChg>
      </pc:sldChg>
      <pc:sldChg chg="del">
        <pc:chgData name="Fiona Ellison" userId="f494d040-1d93-4ef8-90d3-ff983f129d1e" providerId="ADAL" clId="{2A9BD270-4DCA-49E5-A3E2-5D70AE2E9C41}" dt="2026-10-08T08:09:13.437" v="28" actId="47"/>
        <pc:sldMkLst>
          <pc:docMk/>
          <pc:sldMk cId="0" sldId="258"/>
        </pc:sldMkLst>
      </pc:sldChg>
      <pc:sldChg chg="del">
        <pc:chgData name="Fiona Ellison" userId="f494d040-1d93-4ef8-90d3-ff983f129d1e" providerId="ADAL" clId="{2A9BD270-4DCA-49E5-A3E2-5D70AE2E9C41}" dt="2026-10-08T08:09:14.043" v="29" actId="47"/>
        <pc:sldMkLst>
          <pc:docMk/>
          <pc:sldMk cId="0" sldId="259"/>
        </pc:sldMkLst>
      </pc:sldChg>
      <pc:sldChg chg="delSp modSp del mod">
        <pc:chgData name="Fiona Ellison" userId="f494d040-1d93-4ef8-90d3-ff983f129d1e" providerId="ADAL" clId="{2A9BD270-4DCA-49E5-A3E2-5D70AE2E9C41}" dt="2026-10-08T08:14:57.371" v="211" actId="2696"/>
        <pc:sldMkLst>
          <pc:docMk/>
          <pc:sldMk cId="0" sldId="260"/>
        </pc:sldMkLst>
        <pc:spChg chg="mod">
          <ac:chgData name="Fiona Ellison" userId="f494d040-1d93-4ef8-90d3-ff983f129d1e" providerId="ADAL" clId="{2A9BD270-4DCA-49E5-A3E2-5D70AE2E9C41}" dt="2026-10-08T08:14:29.389" v="209" actId="6549"/>
          <ac:spMkLst>
            <pc:docMk/>
            <pc:sldMk cId="0" sldId="260"/>
            <ac:spMk id="3" creationId="{00000000-0000-0000-0000-000000000000}"/>
          </ac:spMkLst>
        </pc:spChg>
        <pc:spChg chg="del">
          <ac:chgData name="Fiona Ellison" userId="f494d040-1d93-4ef8-90d3-ff983f129d1e" providerId="ADAL" clId="{2A9BD270-4DCA-49E5-A3E2-5D70AE2E9C41}" dt="2026-10-08T08:14:49.705" v="210" actId="478"/>
          <ac:spMkLst>
            <pc:docMk/>
            <pc:sldMk cId="0" sldId="260"/>
            <ac:spMk id="4" creationId="{00000000-0000-0000-0000-000000000000}"/>
          </ac:spMkLst>
        </pc:spChg>
      </pc:sldChg>
      <pc:sldChg chg="addSp delSp modSp add mod">
        <pc:chgData name="Fiona Ellison" userId="f494d040-1d93-4ef8-90d3-ff983f129d1e" providerId="ADAL" clId="{2A9BD270-4DCA-49E5-A3E2-5D70AE2E9C41}" dt="2026-10-08T15:07:04.355" v="1617" actId="22"/>
        <pc:sldMkLst>
          <pc:docMk/>
          <pc:sldMk cId="4032729872" sldId="261"/>
        </pc:sldMkLst>
        <pc:spChg chg="mod">
          <ac:chgData name="Fiona Ellison" userId="f494d040-1d93-4ef8-90d3-ff983f129d1e" providerId="ADAL" clId="{2A9BD270-4DCA-49E5-A3E2-5D70AE2E9C41}" dt="2026-10-08T08:09:28.214" v="60" actId="20577"/>
          <ac:spMkLst>
            <pc:docMk/>
            <pc:sldMk cId="4032729872" sldId="261"/>
            <ac:spMk id="2" creationId="{3DE16EC4-B7CF-E0BB-A4BA-DF6062F3EBA9}"/>
          </ac:spMkLst>
        </pc:spChg>
        <pc:spChg chg="mod">
          <ac:chgData name="Fiona Ellison" userId="f494d040-1d93-4ef8-90d3-ff983f129d1e" providerId="ADAL" clId="{2A9BD270-4DCA-49E5-A3E2-5D70AE2E9C41}" dt="2026-10-08T13:33:04.806" v="1604" actId="20577"/>
          <ac:spMkLst>
            <pc:docMk/>
            <pc:sldMk cId="4032729872" sldId="261"/>
            <ac:spMk id="3" creationId="{1E0B280F-CC6F-5FD4-4E88-D1D0ABFEF68C}"/>
          </ac:spMkLst>
        </pc:spChg>
        <pc:picChg chg="add del">
          <ac:chgData name="Fiona Ellison" userId="f494d040-1d93-4ef8-90d3-ff983f129d1e" providerId="ADAL" clId="{2A9BD270-4DCA-49E5-A3E2-5D70AE2E9C41}" dt="2026-10-08T15:07:03.582" v="1616" actId="478"/>
          <ac:picMkLst>
            <pc:docMk/>
            <pc:sldMk cId="4032729872" sldId="261"/>
            <ac:picMk id="5" creationId="{37318F1A-51EA-76D1-1E9E-A4624F88D033}"/>
          </ac:picMkLst>
        </pc:picChg>
        <pc:picChg chg="add">
          <ac:chgData name="Fiona Ellison" userId="f494d040-1d93-4ef8-90d3-ff983f129d1e" providerId="ADAL" clId="{2A9BD270-4DCA-49E5-A3E2-5D70AE2E9C41}" dt="2026-10-08T15:07:04.355" v="1617" actId="22"/>
          <ac:picMkLst>
            <pc:docMk/>
            <pc:sldMk cId="4032729872" sldId="261"/>
            <ac:picMk id="6" creationId="{66A1960C-FF4A-121C-F7E8-E404CD5479BC}"/>
          </ac:picMkLst>
        </pc:picChg>
      </pc:sldChg>
      <pc:sldChg chg="addSp delSp modSp add mod">
        <pc:chgData name="Fiona Ellison" userId="f494d040-1d93-4ef8-90d3-ff983f129d1e" providerId="ADAL" clId="{2A9BD270-4DCA-49E5-A3E2-5D70AE2E9C41}" dt="2026-10-08T15:07:30.921" v="1626" actId="1036"/>
        <pc:sldMkLst>
          <pc:docMk/>
          <pc:sldMk cId="4201333146" sldId="262"/>
        </pc:sldMkLst>
        <pc:spChg chg="mod">
          <ac:chgData name="Fiona Ellison" userId="f494d040-1d93-4ef8-90d3-ff983f129d1e" providerId="ADAL" clId="{2A9BD270-4DCA-49E5-A3E2-5D70AE2E9C41}" dt="2026-10-08T08:10:19.521" v="104" actId="20577"/>
          <ac:spMkLst>
            <pc:docMk/>
            <pc:sldMk cId="4201333146" sldId="262"/>
            <ac:spMk id="2" creationId="{3FC07AE2-BBC7-7504-F30E-2D03A4AFF982}"/>
          </ac:spMkLst>
        </pc:spChg>
        <pc:spChg chg="mod">
          <ac:chgData name="Fiona Ellison" userId="f494d040-1d93-4ef8-90d3-ff983f129d1e" providerId="ADAL" clId="{2A9BD270-4DCA-49E5-A3E2-5D70AE2E9C41}" dt="2026-10-08T08:10:32.060" v="106"/>
          <ac:spMkLst>
            <pc:docMk/>
            <pc:sldMk cId="4201333146" sldId="262"/>
            <ac:spMk id="3" creationId="{6DEA68D8-BA3E-CB06-C8AC-A0550BD8C992}"/>
          </ac:spMkLst>
        </pc:spChg>
        <pc:picChg chg="add del">
          <ac:chgData name="Fiona Ellison" userId="f494d040-1d93-4ef8-90d3-ff983f129d1e" providerId="ADAL" clId="{2A9BD270-4DCA-49E5-A3E2-5D70AE2E9C41}" dt="2026-10-08T15:07:09.661" v="1618" actId="478"/>
          <ac:picMkLst>
            <pc:docMk/>
            <pc:sldMk cId="4201333146" sldId="262"/>
            <ac:picMk id="5" creationId="{9DBDBBA3-180C-711B-627F-73F90992872C}"/>
          </ac:picMkLst>
        </pc:picChg>
        <pc:picChg chg="add mod">
          <ac:chgData name="Fiona Ellison" userId="f494d040-1d93-4ef8-90d3-ff983f129d1e" providerId="ADAL" clId="{2A9BD270-4DCA-49E5-A3E2-5D70AE2E9C41}" dt="2026-10-08T15:07:30.921" v="1626" actId="1036"/>
          <ac:picMkLst>
            <pc:docMk/>
            <pc:sldMk cId="4201333146" sldId="262"/>
            <ac:picMk id="6" creationId="{F0264F0A-DA63-1E7F-D4AD-83243623F92A}"/>
          </ac:picMkLst>
        </pc:picChg>
      </pc:sldChg>
      <pc:sldChg chg="addSp delSp modSp add mod">
        <pc:chgData name="Fiona Ellison" userId="f494d040-1d93-4ef8-90d3-ff983f129d1e" providerId="ADAL" clId="{2A9BD270-4DCA-49E5-A3E2-5D70AE2E9C41}" dt="2026-10-08T15:07:33.306" v="1627" actId="22"/>
        <pc:sldMkLst>
          <pc:docMk/>
          <pc:sldMk cId="2783034217" sldId="263"/>
        </pc:sldMkLst>
        <pc:spChg chg="mod">
          <ac:chgData name="Fiona Ellison" userId="f494d040-1d93-4ef8-90d3-ff983f129d1e" providerId="ADAL" clId="{2A9BD270-4DCA-49E5-A3E2-5D70AE2E9C41}" dt="2026-10-08T14:57:30.348" v="1605" actId="6549"/>
          <ac:spMkLst>
            <pc:docMk/>
            <pc:sldMk cId="2783034217" sldId="263"/>
            <ac:spMk id="3" creationId="{677B796C-5B09-C7CE-EFD0-BEC1727CAE82}"/>
          </ac:spMkLst>
        </pc:spChg>
        <pc:picChg chg="add del">
          <ac:chgData name="Fiona Ellison" userId="f494d040-1d93-4ef8-90d3-ff983f129d1e" providerId="ADAL" clId="{2A9BD270-4DCA-49E5-A3E2-5D70AE2E9C41}" dt="2026-10-08T15:07:11.775" v="1619" actId="478"/>
          <ac:picMkLst>
            <pc:docMk/>
            <pc:sldMk cId="2783034217" sldId="263"/>
            <ac:picMk id="5" creationId="{02C8A2B3-1B1B-96BF-C9E3-4909C115AEC4}"/>
          </ac:picMkLst>
        </pc:picChg>
        <pc:picChg chg="add">
          <ac:chgData name="Fiona Ellison" userId="f494d040-1d93-4ef8-90d3-ff983f129d1e" providerId="ADAL" clId="{2A9BD270-4DCA-49E5-A3E2-5D70AE2E9C41}" dt="2026-10-08T15:07:33.306" v="1627" actId="22"/>
          <ac:picMkLst>
            <pc:docMk/>
            <pc:sldMk cId="2783034217" sldId="263"/>
            <ac:picMk id="6" creationId="{94023327-4107-C7FA-A522-CFB730360650}"/>
          </ac:picMkLst>
        </pc:picChg>
      </pc:sldChg>
      <pc:sldChg chg="addSp delSp modSp add mod">
        <pc:chgData name="Fiona Ellison" userId="f494d040-1d93-4ef8-90d3-ff983f129d1e" providerId="ADAL" clId="{2A9BD270-4DCA-49E5-A3E2-5D70AE2E9C41}" dt="2026-10-08T15:07:34.206" v="1628" actId="22"/>
        <pc:sldMkLst>
          <pc:docMk/>
          <pc:sldMk cId="763986278" sldId="264"/>
        </pc:sldMkLst>
        <pc:spChg chg="mod">
          <ac:chgData name="Fiona Ellison" userId="f494d040-1d93-4ef8-90d3-ff983f129d1e" providerId="ADAL" clId="{2A9BD270-4DCA-49E5-A3E2-5D70AE2E9C41}" dt="2026-10-08T08:11:55.340" v="127" actId="1076"/>
          <ac:spMkLst>
            <pc:docMk/>
            <pc:sldMk cId="763986278" sldId="264"/>
            <ac:spMk id="3" creationId="{ECE06BE9-1E23-9621-8AC7-50483147B50D}"/>
          </ac:spMkLst>
        </pc:spChg>
        <pc:picChg chg="add del">
          <ac:chgData name="Fiona Ellison" userId="f494d040-1d93-4ef8-90d3-ff983f129d1e" providerId="ADAL" clId="{2A9BD270-4DCA-49E5-A3E2-5D70AE2E9C41}" dt="2026-10-08T15:07:13.818" v="1620" actId="478"/>
          <ac:picMkLst>
            <pc:docMk/>
            <pc:sldMk cId="763986278" sldId="264"/>
            <ac:picMk id="5" creationId="{BDC5BA8F-53D0-386E-5959-FF6A57DDC773}"/>
          </ac:picMkLst>
        </pc:picChg>
        <pc:picChg chg="add">
          <ac:chgData name="Fiona Ellison" userId="f494d040-1d93-4ef8-90d3-ff983f129d1e" providerId="ADAL" clId="{2A9BD270-4DCA-49E5-A3E2-5D70AE2E9C41}" dt="2026-10-08T15:07:34.206" v="1628" actId="22"/>
          <ac:picMkLst>
            <pc:docMk/>
            <pc:sldMk cId="763986278" sldId="264"/>
            <ac:picMk id="6" creationId="{2EB6E7A5-2117-0F84-DE3B-33D6FF1432FA}"/>
          </ac:picMkLst>
        </pc:picChg>
      </pc:sldChg>
      <pc:sldChg chg="addSp delSp modSp add mod ord">
        <pc:chgData name="Fiona Ellison" userId="f494d040-1d93-4ef8-90d3-ff983f129d1e" providerId="ADAL" clId="{2A9BD270-4DCA-49E5-A3E2-5D70AE2E9C41}" dt="2026-10-08T15:09:43.292" v="1667" actId="20577"/>
        <pc:sldMkLst>
          <pc:docMk/>
          <pc:sldMk cId="3979525890" sldId="265"/>
        </pc:sldMkLst>
        <pc:spChg chg="mod">
          <ac:chgData name="Fiona Ellison" userId="f494d040-1d93-4ef8-90d3-ff983f129d1e" providerId="ADAL" clId="{2A9BD270-4DCA-49E5-A3E2-5D70AE2E9C41}" dt="2026-10-08T08:12:22.587" v="158" actId="20577"/>
          <ac:spMkLst>
            <pc:docMk/>
            <pc:sldMk cId="3979525890" sldId="265"/>
            <ac:spMk id="2" creationId="{29162951-F064-114C-1838-FF3C94D90494}"/>
          </ac:spMkLst>
        </pc:spChg>
        <pc:spChg chg="mod">
          <ac:chgData name="Fiona Ellison" userId="f494d040-1d93-4ef8-90d3-ff983f129d1e" providerId="ADAL" clId="{2A9BD270-4DCA-49E5-A3E2-5D70AE2E9C41}" dt="2026-10-08T15:09:43.292" v="1667" actId="20577"/>
          <ac:spMkLst>
            <pc:docMk/>
            <pc:sldMk cId="3979525890" sldId="265"/>
            <ac:spMk id="3" creationId="{53D8E974-2EED-2ED0-59F5-8F921E4CA9DE}"/>
          </ac:spMkLst>
        </pc:spChg>
        <pc:picChg chg="add del">
          <ac:chgData name="Fiona Ellison" userId="f494d040-1d93-4ef8-90d3-ff983f129d1e" providerId="ADAL" clId="{2A9BD270-4DCA-49E5-A3E2-5D70AE2E9C41}" dt="2026-10-08T15:07:15.705" v="1621" actId="478"/>
          <ac:picMkLst>
            <pc:docMk/>
            <pc:sldMk cId="3979525890" sldId="265"/>
            <ac:picMk id="5" creationId="{120CF7DB-238C-48B1-8E66-8FB8DDCE3EDC}"/>
          </ac:picMkLst>
        </pc:picChg>
        <pc:picChg chg="add">
          <ac:chgData name="Fiona Ellison" userId="f494d040-1d93-4ef8-90d3-ff983f129d1e" providerId="ADAL" clId="{2A9BD270-4DCA-49E5-A3E2-5D70AE2E9C41}" dt="2026-10-08T15:07:34.911" v="1629" actId="22"/>
          <ac:picMkLst>
            <pc:docMk/>
            <pc:sldMk cId="3979525890" sldId="265"/>
            <ac:picMk id="6" creationId="{C963BA0A-DB68-EA57-772A-4D6B3CA9940D}"/>
          </ac:picMkLst>
        </pc:picChg>
      </pc:sldChg>
      <pc:sldChg chg="addSp delSp modSp add mod ord">
        <pc:chgData name="Fiona Ellison" userId="f494d040-1d93-4ef8-90d3-ff983f129d1e" providerId="ADAL" clId="{2A9BD270-4DCA-49E5-A3E2-5D70AE2E9C41}" dt="2026-10-08T15:07:36.375" v="1630" actId="22"/>
        <pc:sldMkLst>
          <pc:docMk/>
          <pc:sldMk cId="2763837168" sldId="266"/>
        </pc:sldMkLst>
        <pc:spChg chg="mod">
          <ac:chgData name="Fiona Ellison" userId="f494d040-1d93-4ef8-90d3-ff983f129d1e" providerId="ADAL" clId="{2A9BD270-4DCA-49E5-A3E2-5D70AE2E9C41}" dt="2026-10-08T11:35:26.091" v="215"/>
          <ac:spMkLst>
            <pc:docMk/>
            <pc:sldMk cId="2763837168" sldId="266"/>
            <ac:spMk id="2" creationId="{FFD83B44-6903-CCBF-3ADF-9173CAFC6EEE}"/>
          </ac:spMkLst>
        </pc:spChg>
        <pc:spChg chg="mod">
          <ac:chgData name="Fiona Ellison" userId="f494d040-1d93-4ef8-90d3-ff983f129d1e" providerId="ADAL" clId="{2A9BD270-4DCA-49E5-A3E2-5D70AE2E9C41}" dt="2026-10-08T11:37:40.495" v="655" actId="20577"/>
          <ac:spMkLst>
            <pc:docMk/>
            <pc:sldMk cId="2763837168" sldId="266"/>
            <ac:spMk id="3" creationId="{99C9B24C-3A3D-C2C4-DFDB-C9FE5AD76158}"/>
          </ac:spMkLst>
        </pc:spChg>
        <pc:picChg chg="add del">
          <ac:chgData name="Fiona Ellison" userId="f494d040-1d93-4ef8-90d3-ff983f129d1e" providerId="ADAL" clId="{2A9BD270-4DCA-49E5-A3E2-5D70AE2E9C41}" dt="2026-10-08T15:07:18.302" v="1622" actId="478"/>
          <ac:picMkLst>
            <pc:docMk/>
            <pc:sldMk cId="2763837168" sldId="266"/>
            <ac:picMk id="5" creationId="{0DA3E638-2817-D2B8-99CA-178A82D618BD}"/>
          </ac:picMkLst>
        </pc:picChg>
        <pc:picChg chg="add">
          <ac:chgData name="Fiona Ellison" userId="f494d040-1d93-4ef8-90d3-ff983f129d1e" providerId="ADAL" clId="{2A9BD270-4DCA-49E5-A3E2-5D70AE2E9C41}" dt="2026-10-08T15:07:36.375" v="1630" actId="22"/>
          <ac:picMkLst>
            <pc:docMk/>
            <pc:sldMk cId="2763837168" sldId="266"/>
            <ac:picMk id="6" creationId="{ADCF3871-0AF9-890C-A56A-1AF3A6283B94}"/>
          </ac:picMkLst>
        </pc:picChg>
      </pc:sldChg>
      <pc:sldChg chg="addSp delSp modSp add mod">
        <pc:chgData name="Fiona Ellison" userId="f494d040-1d93-4ef8-90d3-ff983f129d1e" providerId="ADAL" clId="{2A9BD270-4DCA-49E5-A3E2-5D70AE2E9C41}" dt="2026-10-08T15:07:37.722" v="1632" actId="22"/>
        <pc:sldMkLst>
          <pc:docMk/>
          <pc:sldMk cId="751738466" sldId="267"/>
        </pc:sldMkLst>
        <pc:spChg chg="mod">
          <ac:chgData name="Fiona Ellison" userId="f494d040-1d93-4ef8-90d3-ff983f129d1e" providerId="ADAL" clId="{2A9BD270-4DCA-49E5-A3E2-5D70AE2E9C41}" dt="2026-10-08T11:38:09.369" v="672" actId="20577"/>
          <ac:spMkLst>
            <pc:docMk/>
            <pc:sldMk cId="751738466" sldId="267"/>
            <ac:spMk id="2" creationId="{DA7E3A46-C9FD-7601-C645-D0B927EF04F0}"/>
          </ac:spMkLst>
        </pc:spChg>
        <pc:spChg chg="mod">
          <ac:chgData name="Fiona Ellison" userId="f494d040-1d93-4ef8-90d3-ff983f129d1e" providerId="ADAL" clId="{2A9BD270-4DCA-49E5-A3E2-5D70AE2E9C41}" dt="2026-10-08T12:33:59.346" v="852" actId="1076"/>
          <ac:spMkLst>
            <pc:docMk/>
            <pc:sldMk cId="751738466" sldId="267"/>
            <ac:spMk id="3" creationId="{250DC603-B2DD-F97B-75D0-C8E7AD807F25}"/>
          </ac:spMkLst>
        </pc:spChg>
        <pc:picChg chg="add del">
          <ac:chgData name="Fiona Ellison" userId="f494d040-1d93-4ef8-90d3-ff983f129d1e" providerId="ADAL" clId="{2A9BD270-4DCA-49E5-A3E2-5D70AE2E9C41}" dt="2026-10-08T15:07:22.919" v="1624" actId="478"/>
          <ac:picMkLst>
            <pc:docMk/>
            <pc:sldMk cId="751738466" sldId="267"/>
            <ac:picMk id="5" creationId="{137EECEB-290A-CBC3-4AA0-620C701F7CD9}"/>
          </ac:picMkLst>
        </pc:picChg>
        <pc:picChg chg="add">
          <ac:chgData name="Fiona Ellison" userId="f494d040-1d93-4ef8-90d3-ff983f129d1e" providerId="ADAL" clId="{2A9BD270-4DCA-49E5-A3E2-5D70AE2E9C41}" dt="2026-10-08T15:07:37.722" v="1632" actId="22"/>
          <ac:picMkLst>
            <pc:docMk/>
            <pc:sldMk cId="751738466" sldId="267"/>
            <ac:picMk id="6" creationId="{C972DBF2-7596-484B-369F-ECEDFF585370}"/>
          </ac:picMkLst>
        </pc:picChg>
      </pc:sldChg>
      <pc:sldChg chg="addSp delSp modSp add mod ord">
        <pc:chgData name="Fiona Ellison" userId="f494d040-1d93-4ef8-90d3-ff983f129d1e" providerId="ADAL" clId="{2A9BD270-4DCA-49E5-A3E2-5D70AE2E9C41}" dt="2026-10-08T15:07:36.972" v="1631" actId="22"/>
        <pc:sldMkLst>
          <pc:docMk/>
          <pc:sldMk cId="165741681" sldId="268"/>
        </pc:sldMkLst>
        <pc:spChg chg="mod">
          <ac:chgData name="Fiona Ellison" userId="f494d040-1d93-4ef8-90d3-ff983f129d1e" providerId="ADAL" clId="{2A9BD270-4DCA-49E5-A3E2-5D70AE2E9C41}" dt="2026-10-08T12:34:11.984" v="862" actId="20577"/>
          <ac:spMkLst>
            <pc:docMk/>
            <pc:sldMk cId="165741681" sldId="268"/>
            <ac:spMk id="2" creationId="{C2A6D5D7-549C-B5B4-B39C-24B6464F6AEF}"/>
          </ac:spMkLst>
        </pc:spChg>
        <pc:spChg chg="mod">
          <ac:chgData name="Fiona Ellison" userId="f494d040-1d93-4ef8-90d3-ff983f129d1e" providerId="ADAL" clId="{2A9BD270-4DCA-49E5-A3E2-5D70AE2E9C41}" dt="2026-10-08T12:34:16.299" v="863" actId="6549"/>
          <ac:spMkLst>
            <pc:docMk/>
            <pc:sldMk cId="165741681" sldId="268"/>
            <ac:spMk id="3" creationId="{63522F6B-5E5B-CB80-D6B2-58D472974756}"/>
          </ac:spMkLst>
        </pc:spChg>
        <pc:spChg chg="add del mod">
          <ac:chgData name="Fiona Ellison" userId="f494d040-1d93-4ef8-90d3-ff983f129d1e" providerId="ADAL" clId="{2A9BD270-4DCA-49E5-A3E2-5D70AE2E9C41}" dt="2026-10-08T13:15:19.716" v="866"/>
          <ac:spMkLst>
            <pc:docMk/>
            <pc:sldMk cId="165741681" sldId="268"/>
            <ac:spMk id="4" creationId="{AEBE9B69-C781-79A6-CED0-6AC45170841A}"/>
          </ac:spMkLst>
        </pc:spChg>
        <pc:spChg chg="add del mod">
          <ac:chgData name="Fiona Ellison" userId="f494d040-1d93-4ef8-90d3-ff983f129d1e" providerId="ADAL" clId="{2A9BD270-4DCA-49E5-A3E2-5D70AE2E9C41}" dt="2026-10-08T13:15:26.214" v="871"/>
          <ac:spMkLst>
            <pc:docMk/>
            <pc:sldMk cId="165741681" sldId="268"/>
            <ac:spMk id="5" creationId="{C3DFFD97-C22B-5608-515A-A648487FB1E6}"/>
          </ac:spMkLst>
        </pc:spChg>
        <pc:spChg chg="add del">
          <ac:chgData name="Fiona Ellison" userId="f494d040-1d93-4ef8-90d3-ff983f129d1e" providerId="ADAL" clId="{2A9BD270-4DCA-49E5-A3E2-5D70AE2E9C41}" dt="2026-10-08T13:15:36.557" v="873" actId="478"/>
          <ac:spMkLst>
            <pc:docMk/>
            <pc:sldMk cId="165741681" sldId="268"/>
            <ac:spMk id="7" creationId="{371A7EA7-7F37-45B2-C1EE-3F5DD9E00570}"/>
          </ac:spMkLst>
        </pc:spChg>
        <pc:spChg chg="add mod">
          <ac:chgData name="Fiona Ellison" userId="f494d040-1d93-4ef8-90d3-ff983f129d1e" providerId="ADAL" clId="{2A9BD270-4DCA-49E5-A3E2-5D70AE2E9C41}" dt="2026-10-08T13:29:04.380" v="1585" actId="20577"/>
          <ac:spMkLst>
            <pc:docMk/>
            <pc:sldMk cId="165741681" sldId="268"/>
            <ac:spMk id="9" creationId="{C5962EE9-B0E3-E2B7-3717-D86E47A6B92C}"/>
          </ac:spMkLst>
        </pc:spChg>
        <pc:picChg chg="add">
          <ac:chgData name="Fiona Ellison" userId="f494d040-1d93-4ef8-90d3-ff983f129d1e" providerId="ADAL" clId="{2A9BD270-4DCA-49E5-A3E2-5D70AE2E9C41}" dt="2026-10-08T15:07:36.972" v="1631" actId="22"/>
          <ac:picMkLst>
            <pc:docMk/>
            <pc:sldMk cId="165741681" sldId="268"/>
            <ac:picMk id="5" creationId="{E5C63F05-8966-49AC-13EE-6E958D143357}"/>
          </ac:picMkLst>
        </pc:picChg>
        <pc:picChg chg="add del">
          <ac:chgData name="Fiona Ellison" userId="f494d040-1d93-4ef8-90d3-ff983f129d1e" providerId="ADAL" clId="{2A9BD270-4DCA-49E5-A3E2-5D70AE2E9C41}" dt="2026-10-08T15:07:21.125" v="1623" actId="478"/>
          <ac:picMkLst>
            <pc:docMk/>
            <pc:sldMk cId="165741681" sldId="268"/>
            <ac:picMk id="11" creationId="{C28200AA-2313-C9D2-4FF2-97F654D7789F}"/>
          </ac:picMkLst>
        </pc:picChg>
      </pc:sldChg>
      <pc:sldChg chg="addSp delSp modSp add mod ord">
        <pc:chgData name="Fiona Ellison" userId="f494d040-1d93-4ef8-90d3-ff983f129d1e" providerId="ADAL" clId="{2A9BD270-4DCA-49E5-A3E2-5D70AE2E9C41}" dt="2026-10-08T15:07:43.084" v="1635"/>
        <pc:sldMkLst>
          <pc:docMk/>
          <pc:sldMk cId="3196290285" sldId="269"/>
        </pc:sldMkLst>
        <pc:spChg chg="mod">
          <ac:chgData name="Fiona Ellison" userId="f494d040-1d93-4ef8-90d3-ff983f129d1e" providerId="ADAL" clId="{2A9BD270-4DCA-49E5-A3E2-5D70AE2E9C41}" dt="2026-10-08T13:28:18.986" v="1569" actId="20577"/>
          <ac:spMkLst>
            <pc:docMk/>
            <pc:sldMk cId="3196290285" sldId="269"/>
            <ac:spMk id="2" creationId="{FED9ECFC-CE84-023A-C2C7-B24D53BD3504}"/>
          </ac:spMkLst>
        </pc:spChg>
        <pc:spChg chg="del">
          <ac:chgData name="Fiona Ellison" userId="f494d040-1d93-4ef8-90d3-ff983f129d1e" providerId="ADAL" clId="{2A9BD270-4DCA-49E5-A3E2-5D70AE2E9C41}" dt="2026-10-08T13:28:21.789" v="1570" actId="478"/>
          <ac:spMkLst>
            <pc:docMk/>
            <pc:sldMk cId="3196290285" sldId="269"/>
            <ac:spMk id="3" creationId="{AC7ACFCF-806D-3E5D-ECB4-530CB29EBDA4}"/>
          </ac:spMkLst>
        </pc:spChg>
        <pc:spChg chg="del">
          <ac:chgData name="Fiona Ellison" userId="f494d040-1d93-4ef8-90d3-ff983f129d1e" providerId="ADAL" clId="{2A9BD270-4DCA-49E5-A3E2-5D70AE2E9C41}" dt="2026-10-08T13:28:23.769" v="1571" actId="478"/>
          <ac:spMkLst>
            <pc:docMk/>
            <pc:sldMk cId="3196290285" sldId="269"/>
            <ac:spMk id="9" creationId="{FAE55429-699A-57D7-EE6C-2C9F380FC790}"/>
          </ac:spMkLst>
        </pc:spChg>
        <pc:picChg chg="add mod">
          <ac:chgData name="Fiona Ellison" userId="f494d040-1d93-4ef8-90d3-ff983f129d1e" providerId="ADAL" clId="{2A9BD270-4DCA-49E5-A3E2-5D70AE2E9C41}" dt="2026-10-08T15:07:43.084" v="1635"/>
          <ac:picMkLst>
            <pc:docMk/>
            <pc:sldMk cId="3196290285" sldId="269"/>
            <ac:picMk id="4" creationId="{9F9EA11F-5749-2E9D-993D-28FC918F1673}"/>
          </ac:picMkLst>
        </pc:picChg>
        <pc:picChg chg="add del mod">
          <ac:chgData name="Fiona Ellison" userId="f494d040-1d93-4ef8-90d3-ff983f129d1e" providerId="ADAL" clId="{2A9BD270-4DCA-49E5-A3E2-5D70AE2E9C41}" dt="2026-10-08T13:28:56.463" v="1582" actId="478"/>
          <ac:picMkLst>
            <pc:docMk/>
            <pc:sldMk cId="3196290285" sldId="269"/>
            <ac:picMk id="5" creationId="{6B08B098-DB88-B769-F056-55FA8478D7F6}"/>
          </ac:picMkLst>
        </pc:picChg>
        <pc:picChg chg="del mod">
          <ac:chgData name="Fiona Ellison" userId="f494d040-1d93-4ef8-90d3-ff983f129d1e" providerId="ADAL" clId="{2A9BD270-4DCA-49E5-A3E2-5D70AE2E9C41}" dt="2026-10-08T15:07:40.667" v="1633" actId="478"/>
          <ac:picMkLst>
            <pc:docMk/>
            <pc:sldMk cId="3196290285" sldId="269"/>
            <ac:picMk id="11" creationId="{916FAF59-90D4-6CE1-EC83-E8E48739B4C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77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4D681-59E8-1546-AF59-D0666FF11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E4557-3898-3738-DC6F-80CF1B9D4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104771-6AE4-4179-8866-44F1F8B32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1A337-AAF7-2396-3E20-AD9BE607E7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4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E23FE-92E2-9AC0-AF19-379585C63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53488-4833-4D3E-14BD-21BA605F7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B968B6-A29C-7840-71C1-DE732DD15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9C69D-2D53-660F-5F28-C0558F19D7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19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D2686-704E-E041-C06F-7DEA8DAA5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128B67-8B49-84EA-04FE-BECE3A16B3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DB5964-AC77-2F76-896C-C588A9922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4B8EE-1687-F48F-2BDD-3D4FD3ABA5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5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E8F74-ABB7-F5F5-BC65-5B2F73E0A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76721-16B7-5394-F4BD-D7F88DCF1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2E1BEA-3CF7-BC0B-079F-B06ABED46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2216A-233D-1C70-1535-747806C464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72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44191-74D7-AF0E-3556-239CE14E5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CE985-7189-6901-323F-B048E75FC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1ED26-073D-B75E-908F-28B1ABCE8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3E68D-E6B5-297D-4A60-B552BB263A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6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B634D-2E88-4291-4481-D572DCFB7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88E81-E46D-ED88-67E1-8D5201D31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6EE3C-C304-76A0-A62B-FA7EBEBAB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B808D-F5D9-6894-F06C-D97E69B22E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98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C4C6-89C1-097D-B907-37642BE61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E58B5-2F98-E08A-1752-3A961BEFE7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5FEBCF-CFA3-D7FE-32A2-70DDF9B90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0437A-CA7E-F158-E941-B2568036D7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664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E2E1D-9F66-A877-AF3F-695B682E4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CFE7B-1C55-E2D5-EF3C-FC3A7D671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4213D0-8251-9E79-243D-C7026EB8E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11E4D4-4DE6-DE3E-66E2-BC1A2D9CDC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577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CC96F-7F3D-C0C4-6C89-C184B1E65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F1C81D-65C0-E638-7A99-CA16E76C4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98F2F-CE17-2C22-32BD-6074CC158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Campaign overview document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C711E-7CDA-9E99-A031-CF66E1F0EC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.link/xbg0qz58td0lcq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canva.link/r2gg0rsuk66eem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xplore-education-statistics.service.gov.uk/find-statistics/widening-participation-in-higher-education/2024-25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taso.org.uk/libraryitem/pathways-higher-education-for-young-people-childrens-social-care/" TargetMode="External"/><Relationship Id="rId4" Type="http://schemas.openxmlformats.org/officeDocument/2006/relationships/hyperlink" Target="https://www.hepi.ac.uk/2025/09/19/unseen-and-under-pressure-the-academic-experience-of-estranged-and-care-experienced-student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31520" y="42214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Care Leavers Month &amp; Estranged Students Solidarity Week 2026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B93AB-B2AD-CC22-77BE-BB434D558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7320"/>
            <a:ext cx="12192000" cy="2438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</a:rPr>
              <a:t>Core Campaign Message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21360" y="1624873"/>
            <a:ext cx="10972800" cy="32120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unifying campaign theme for students, universities and wider stakeholders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students: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You matter. You belong. Your experiences count.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universities: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Every student should be known, as well as recorded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policymakers and partners: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Outcomes improve when students experiences are seen, valued and acted upon.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F1F82C-2574-E7FA-927D-FB6D0C3D9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FA9F2-3863-94F9-50F8-39A4E4630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DE16EC4-B7CF-E0BB-A4BA-DF6062F3EBA9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</a:rPr>
              <a:t>Student facing communications 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E0B280F-CC6F-5FD4-4E88-D1D0ABFEF68C}"/>
              </a:ext>
            </a:extLst>
          </p:cNvPr>
          <p:cNvSpPr/>
          <p:nvPr/>
        </p:nvSpPr>
        <p:spPr>
          <a:xfrm>
            <a:off x="721360" y="122936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Core narrative - You count – because you are part of this community.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When you feel known, supported and connected at university, you’re more likely to thrive, stay on course, succeed and build the future you  want.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count because...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"...you should feel at home at university/here”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"...your circumstances matter’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‘...your future matters."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“...your voice matters."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A1960C-FF4A-121C-F7E8-E404CD547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72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21EF1-566B-E681-71A6-1EFBAD4F6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FC07AE2-BBC7-7504-F30E-2D03A4AFF982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</a:rPr>
              <a:t>Higher Education audience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DEA68D8-BA3E-CB06-C8AC-A0550BD8C992}"/>
              </a:ext>
            </a:extLst>
          </p:cNvPr>
          <p:cNvSpPr/>
          <p:nvPr/>
        </p:nvSpPr>
        <p:spPr>
          <a:xfrm>
            <a:off x="721360" y="122936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Core narrative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Students thrive when institutions know who they are, understand their experiences and proactively create belonging through positive change.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Identifying a student as care experienced or estranged is a critical starting point; so inclusion measures can draw on knowledge shaped by their experiences and challenges.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goal for universities is to proactively identify and count students; then make sure it is clear they truly count to you.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264F0A-DA63-1E7F-D4AD-83243623F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82139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3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5C0A4-F4BC-ED41-586E-089A002C8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4E73517-3FAB-392E-16C5-826F8A490F4F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</a:rPr>
              <a:t>Higher Education audience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77B796C-5B09-C7CE-EFD0-BEC1727CAE82}"/>
              </a:ext>
            </a:extLst>
          </p:cNvPr>
          <p:cNvSpPr/>
          <p:nvPr/>
        </p:nvSpPr>
        <p:spPr>
          <a:xfrm>
            <a:off x="721360" y="122936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message: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Know who your students are - through the data you hold, and as individuals with specific experiences and needs.  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Ask: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How have we proactively sought out to hear the experiences of care experienced and estranged students - November is a great month to do this!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Who actually </a:t>
            </a:r>
            <a:r>
              <a:rPr lang="en-GB" sz="24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knows 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this student?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you know your baseline data?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we understand the lived experience students bring?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023327-4107-C7FA-A522-CFB730360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34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BBAA2-8400-8271-3EE3-EF992201B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91BD1AB-03D0-4066-40FF-5CDF47D3F288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</a:rPr>
              <a:t>Higher Education audience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CE06BE9-1E23-9621-8AC7-50483147B50D}"/>
              </a:ext>
            </a:extLst>
          </p:cNvPr>
          <p:cNvSpPr/>
          <p:nvPr/>
        </p:nvSpPr>
        <p:spPr>
          <a:xfrm>
            <a:off x="721360" y="147320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Your role counts: Making HE work for care experienced and estranged students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Celebrate the staff members whose commitment, care and everyday actions make higher education work for care experienced and estranged students.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Show how colleagues across academic, student support, accommodation, wellbeing, widening participation and professional services roles help students feel known, supported and able to succeed.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Many of the most positive experiences come from simple actions: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Remembering names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Personal check-ins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Celebrating milestones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Consistent communication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Staff-generated content:</a:t>
            </a:r>
            <a:r>
              <a:rPr lang="en-GB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“What I do to help care experienced and estranged students know they count.”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B6E7A5-2117-0F84-DE3B-33D6FF143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86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CF08F-D059-6B0B-6E59-73C7573E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9162951-F064-114C-1838-FF3C94D90494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3A5F"/>
                </a:solidFill>
              </a:rPr>
              <a:t>Sector and policy audience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3D8E974-2EED-2ED0-59F5-8F921E4CA9DE}"/>
              </a:ext>
            </a:extLst>
          </p:cNvPr>
          <p:cNvSpPr/>
          <p:nvPr/>
        </p:nvSpPr>
        <p:spPr>
          <a:xfrm>
            <a:off x="721360" y="122936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Core narrative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 experienced and estranged students belong in Higher Education.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Success should not depend on whether someone has family support.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need to do more to make sure they’re visible, supported and championed in Higher Education.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63BA0A-DB68-EA57-772A-4D6B3CA99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25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77538-41D1-796C-498A-B17924967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FD83B44-6903-CCBF-3ADF-9173CAFC6EEE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1F3A5F"/>
                </a:solidFill>
              </a:rPr>
              <a:t>Sector and policy audience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9C9B24C-3A3D-C2C4-DFDB-C9FE5AD76158}"/>
              </a:ext>
            </a:extLst>
          </p:cNvPr>
          <p:cNvSpPr/>
          <p:nvPr/>
        </p:nvSpPr>
        <p:spPr>
          <a:xfrm>
            <a:off x="721360" y="122936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message: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need to do more to know who these students are to better direct support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Ask: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HESA flag for estranged students in Englan</a:t>
            </a: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d. If Scotland and Wales can; why not England?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 need to do more to understand progression and completion data at a national scale – that means HESA sharing data publicly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CF3871-0AF9-890C-A56A-1AF3A6283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3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49191-04EC-8360-C153-2E0DC9129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2A6D5D7-549C-B5B4-B39C-24B6464F6AEF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1F3A5F"/>
                </a:solidFill>
              </a:rPr>
              <a:t>Resources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522F6B-5E5B-CB80-D6B2-58D472974756}"/>
              </a:ext>
            </a:extLst>
          </p:cNvPr>
          <p:cNvSpPr/>
          <p:nvPr/>
        </p:nvSpPr>
        <p:spPr>
          <a:xfrm>
            <a:off x="721360" y="1207436"/>
            <a:ext cx="10972800" cy="526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000" b="1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C5962EE9-B0E3-E2B7-3717-D86E47A6B92C}"/>
              </a:ext>
            </a:extLst>
          </p:cNvPr>
          <p:cNvSpPr/>
          <p:nvPr/>
        </p:nvSpPr>
        <p:spPr>
          <a:xfrm>
            <a:off x="721360" y="1229360"/>
            <a:ext cx="10972800" cy="4399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We’ve pulled together a few resources to support: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 Count Logo – available as a PNG file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Key stats – on the next slide to help provide consistency in numbers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Specific content for ESSW 2026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Key messages </a:t>
            </a: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an Instagram post ready for you to share to your students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Editable file </a:t>
            </a:r>
            <a:r>
              <a:rPr lang="en-GB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– with core messages for you to add i</a:t>
            </a: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 what you’re doing in your HEI to support estranged students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of which can be edited to include your own content &amp; institutional logo 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C63F05-8966-49AC-13EE-6E958D143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1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92560-8AF6-56F3-4097-FD6F33A11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A7E3A46-C9FD-7601-C645-D0B927EF04F0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1F3A5F"/>
                </a:solidFill>
              </a:rPr>
              <a:t>Key stats 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50DC603-B2DD-F97B-75D0-C8E7AD807F25}"/>
              </a:ext>
            </a:extLst>
          </p:cNvPr>
          <p:cNvSpPr/>
          <p:nvPr/>
        </p:nvSpPr>
        <p:spPr>
          <a:xfrm>
            <a:off x="721360" y="1207436"/>
            <a:ext cx="10972800" cy="526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By age 19, only 12% of statutory care leavers are in university, compared with 45% of the wider population. This means that care leavers are nearly 4 times less likely to be in university at 19 than the wider population.  </a:t>
            </a:r>
            <a:r>
              <a:rPr lang="en-GB" sz="2000" i="1" dirty="0">
                <a:latin typeface="Aptos" panose="020B0004020202020204" pitchFamily="34" charset="0"/>
              </a:rPr>
              <a:t>Source: Department for Education official statistics from the </a:t>
            </a:r>
            <a:r>
              <a:rPr lang="en-GB" sz="2000" i="1" u="sng" dirty="0">
                <a:latin typeface="Aptos" panose="020B0004020202020204" pitchFamily="34" charset="0"/>
                <a:hlinkClick r:id="rId3"/>
              </a:rPr>
              <a:t>2024/5</a:t>
            </a:r>
            <a:endParaRPr lang="en-GB" sz="2000" i="1" u="sng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43% of care–experienced students and 44% of estranged students have considered withdrawing from university, compared to 28% of their peers. </a:t>
            </a:r>
            <a:r>
              <a:rPr lang="en-GB" sz="2000" i="1" dirty="0">
                <a:latin typeface="Aptos" panose="020B0004020202020204" pitchFamily="34" charset="0"/>
              </a:rPr>
              <a:t>Source: </a:t>
            </a:r>
            <a:r>
              <a:rPr lang="en-GB" sz="2000" i="1" u="sng" dirty="0">
                <a:latin typeface="Aptos" panose="020B0004020202020204" pitchFamily="34" charset="0"/>
                <a:hlinkClick r:id="rId4"/>
              </a:rPr>
              <a:t>The Student Academic Experience Survey 2025</a:t>
            </a:r>
            <a:endParaRPr lang="en-GB" sz="2000" i="1" u="sng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18% of care experienced students drop out within the first year of study (82.1% continuation), compared to just less than 10% of non-care experienced students (89.6% continuation).  Source: 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2022-3 </a:t>
            </a:r>
            <a:r>
              <a:rPr lang="en-GB" sz="2000" b="0" i="0" u="sng" dirty="0">
                <a:solidFill>
                  <a:srgbClr val="467886"/>
                </a:solidFill>
                <a:effectLst/>
                <a:latin typeface="Aptos" panose="020B0004020202020204" pitchFamily="34" charset="0"/>
              </a:rPr>
              <a:t>Data from the Office for Students outcomes data dashboard</a:t>
            </a:r>
            <a:r>
              <a:rPr lang="en-GB" sz="20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latin typeface="Aptos" panose="020B0004020202020204" pitchFamily="34" charset="0"/>
              </a:rPr>
              <a:t>Care-experienced and estranged students face stark inequalities across higher education: they are around 3–4 times less likely to enter university, 50% more likely to consider withdrawing, nearly twice as likely to drop out in first year, and 13 percentage points less likely to achieve a first or 2:1 than their peers. Source: </a:t>
            </a:r>
            <a:r>
              <a:rPr lang="en-GB" sz="2000" dirty="0">
                <a:latin typeface="Aptos" panose="020B0004020202020204" pitchFamily="34" charset="0"/>
                <a:hlinkClick r:id="rId5"/>
              </a:rPr>
              <a:t>TASO, Pathways into and through higher education (2025) </a:t>
            </a:r>
            <a:endParaRPr lang="en-GB" sz="20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000" b="1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72DBF2-7596-484B-369F-ECEDFF585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1139" y="6172200"/>
            <a:ext cx="2481470" cy="49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738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8EE45-D44C-6505-6DD9-548DDBE2E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ED9ECFC-CE84-023A-C2C7-B24D53BD3504}"/>
              </a:ext>
            </a:extLst>
          </p:cNvPr>
          <p:cNvSpPr/>
          <p:nvPr/>
        </p:nvSpPr>
        <p:spPr>
          <a:xfrm>
            <a:off x="457200" y="365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rgbClr val="1F3A5F"/>
                </a:solidFill>
              </a:rPr>
              <a:t>Logos</a:t>
            </a:r>
            <a:endParaRPr lang="en-US" sz="2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EA11F-5749-2E9D-993D-28FC918F1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9800"/>
            <a:ext cx="12192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90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DC80D422D69B4CB98026BE4B9A3A54" ma:contentTypeVersion="13" ma:contentTypeDescription="Create a new document." ma:contentTypeScope="" ma:versionID="ec3fd5c9224f565b39eb6fe96c80abe1">
  <xsd:schema xmlns:xsd="http://www.w3.org/2001/XMLSchema" xmlns:xs="http://www.w3.org/2001/XMLSchema" xmlns:p="http://schemas.microsoft.com/office/2006/metadata/properties" xmlns:ns2="29f36f08-2a78-495b-9c45-5a0c5fe24ddf" xmlns:ns3="a5c9b8de-2975-41b6-a10d-819105349b15" targetNamespace="http://schemas.microsoft.com/office/2006/metadata/properties" ma:root="true" ma:fieldsID="7a0e7b60179cde7da2c9d107304e5d1a" ns2:_="" ns3:_="">
    <xsd:import namespace="29f36f08-2a78-495b-9c45-5a0c5fe24ddf"/>
    <xsd:import namespace="a5c9b8de-2975-41b6-a10d-819105349b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f36f08-2a78-495b-9c45-5a0c5fe24d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60fff59-3479-4faa-9c76-0d6aaad9a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c9b8de-2975-41b6-a10d-819105349b1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10f67f5-6bc8-4afc-a2b3-b01acbe3efac}" ma:internalName="TaxCatchAll" ma:showField="CatchAllData" ma:web="a5c9b8de-2975-41b6-a10d-819105349b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c9b8de-2975-41b6-a10d-819105349b15" xsi:nil="true"/>
    <lcf76f155ced4ddcb4097134ff3c332f xmlns="29f36f08-2a78-495b-9c45-5a0c5fe24d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CAC40DB-A611-471C-A75F-783BC71CD5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f36f08-2a78-495b-9c45-5a0c5fe24ddf"/>
    <ds:schemaRef ds:uri="a5c9b8de-2975-41b6-a10d-819105349b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8C4518-9679-4401-B527-81749000F3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2A810-EC3A-4433-9588-338C32F572FA}">
  <ds:schemaRefs>
    <ds:schemaRef ds:uri="http://schemas.microsoft.com/office/2006/metadata/properties"/>
    <ds:schemaRef ds:uri="http://schemas.microsoft.com/office/infopath/2007/PartnerControls"/>
    <ds:schemaRef ds:uri="a5c9b8de-2975-41b6-a10d-819105349b15"/>
    <ds:schemaRef ds:uri="29f36f08-2a78-495b-9c45-5a0c5fe24dd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896</Words>
  <Application>Microsoft Office PowerPoint</Application>
  <PresentationFormat>Widescreen</PresentationFormat>
  <Paragraphs>84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You Count Campaign Partner Briefing</dc:subject>
  <dc:creator>Fiona Ellison</dc:creator>
  <cp:lastModifiedBy>Fiona Ellison</cp:lastModifiedBy>
  <cp:revision>1</cp:revision>
  <dcterms:created xsi:type="dcterms:W3CDTF">2026-10-07T11:09:20Z</dcterms:created>
  <dcterms:modified xsi:type="dcterms:W3CDTF">2026-10-08T15:09:49Z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3963488-d890-49af-96ec-80882ef85d19_Enabled">
    <vt:lpwstr>true</vt:lpwstr>
  </property>
  <property fmtid="{D5CDD505-2E9C-101B-9397-08002B2CF9AE}" pid="3" name="MSIP_Label_13963488-d890-49af-96ec-80882ef85d19_SetDate">
    <vt:lpwstr>2026-10-07T11:09:20Z</vt:lpwstr>
  </property>
  <property fmtid="{D5CDD505-2E9C-101B-9397-08002B2CF9AE}" pid="4" name="MSIP_Label_13963488-d890-49af-96ec-80882ef85d19_Method">
    <vt:lpwstr>Privileged</vt:lpwstr>
  </property>
  <property fmtid="{D5CDD505-2E9C-101B-9397-08002B2CF9AE}" pid="5" name="MSIP_Label_13963488-d890-49af-96ec-80882ef85d19_Name">
    <vt:lpwstr>Internal</vt:lpwstr>
  </property>
  <property fmtid="{D5CDD505-2E9C-101B-9397-08002B2CF9AE}" pid="6" name="MSIP_Label_13963488-d890-49af-96ec-80882ef85d19_SiteId">
    <vt:lpwstr>4eefdee3-6662-4480-b2ba-a102df9c5160</vt:lpwstr>
  </property>
  <property fmtid="{D5CDD505-2E9C-101B-9397-08002B2CF9AE}" pid="7" name="MSIP_Label_13963488-d890-49af-96ec-80882ef85d19_ActionId">
    <vt:lpwstr>979cd356-cc92-4dbd-bca0-e7b036c8f385</vt:lpwstr>
  </property>
  <property fmtid="{D5CDD505-2E9C-101B-9397-08002B2CF9AE}" pid="8" name="MSIP_Label_13963488-d890-49af-96ec-80882ef85d19_ContentBits">
    <vt:lpwstr>0</vt:lpwstr>
  </property>
  <property fmtid="{D5CDD505-2E9C-101B-9397-08002B2CF9AE}" pid="9" name="ContentTypeId">
    <vt:lpwstr>0x01010035DC80D422D69B4CB98026BE4B9A3A54</vt:lpwstr>
  </property>
  <property fmtid="{D5CDD505-2E9C-101B-9397-08002B2CF9AE}" pid="10" name="MediaServiceImageTags">
    <vt:lpwstr/>
  </property>
</Properties>
</file>